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343ED-5CF3-43C4-B9E8-BA67A502C7A9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E23BCD6-196B-4921-BB3D-F7DBF5E41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61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69A2-A5D2-4712-818D-19241D4CC3B3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DB52C-27BF-43C4-B2A0-3F33203DB0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968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E221-117A-4881-9FE6-88F58DE0322B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B11C-4692-4314-8B30-EFE63479D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62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F3864-011E-4E47-BB4D-573072921370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325C-0F20-465C-A5C1-BE06F3D56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8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336E-66AD-4C3E-962A-C6F248D0294E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24880112-CDF6-4A8B-B7A4-32787CEFC2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306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76A9-A48D-4660-A389-31E7D00E6E98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16F0E-CC62-44A9-BC64-7080586ED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7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447D-0B58-4B02-AB12-D8EF3BC8B90D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7026-443E-4453-A82B-B77F58B38E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57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31FA-3C30-430F-9462-52A7A4394DF3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8FB0-6668-4B33-A996-8A3904EBFC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09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8ABC-2577-429F-922E-D73BE806CF17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3215-B6A9-4128-A7A4-F3039FD97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32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41C8F-17BB-4C00-B764-B65BFA5E3A16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77B67-1CBD-4DB8-BB49-252E6993A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908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62FD9-4D34-4B73-9140-E0B2DCE27FBD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531B-3DEA-4FE3-8A00-2B12CB3A65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764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87EC9-3ED3-4A21-9B4A-4F21CFA442FE}" type="datetimeFigureOut">
              <a:rPr lang="en-US"/>
              <a:pPr>
                <a:defRPr/>
              </a:pPr>
              <a:t>9/1/2015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13206370-A872-43CB-A14B-9F006B5ED6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Section 1.1 &amp;1.2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Variables in algebra</a:t>
            </a:r>
          </a:p>
          <a:p>
            <a:pPr marR="0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Exponents and powers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DEFINITIONS</a:t>
            </a:r>
            <a:r>
              <a:rPr lang="en-US" altLang="en-US" smtClean="0"/>
              <a:t>	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u="sng" smtClean="0"/>
              <a:t>VARIABLE:</a:t>
            </a:r>
            <a:r>
              <a:rPr lang="en-US" altLang="en-US" smtClean="0"/>
              <a:t>  a letter used to represent an unknown number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u="sng" smtClean="0"/>
              <a:t>EXPONENT</a:t>
            </a:r>
            <a:r>
              <a:rPr lang="en-US" altLang="en-US" smtClean="0"/>
              <a:t>: a shorter/easier way to write multiplication</a:t>
            </a:r>
          </a:p>
          <a:p>
            <a:pPr eaLnBrk="1" hangingPunct="1"/>
            <a:r>
              <a:rPr lang="en-US" altLang="en-US" smtClean="0"/>
              <a:t>Squared- x</a:t>
            </a:r>
            <a:r>
              <a:rPr lang="en-US" altLang="en-US" baseline="30000" smtClean="0"/>
              <a:t>2</a:t>
            </a:r>
            <a:r>
              <a:rPr lang="en-US" altLang="en-US" smtClean="0"/>
              <a:t>     “area of”</a:t>
            </a:r>
          </a:p>
          <a:p>
            <a:pPr eaLnBrk="1" hangingPunct="1"/>
            <a:r>
              <a:rPr lang="en-US" altLang="en-US" smtClean="0"/>
              <a:t>Cubed-  x</a:t>
            </a:r>
            <a:r>
              <a:rPr lang="en-US" altLang="en-US" baseline="30000" smtClean="0"/>
              <a:t>3</a:t>
            </a:r>
            <a:r>
              <a:rPr lang="en-US" altLang="en-US" smtClean="0"/>
              <a:t>     “volume of”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SIMPLIFY:</a:t>
            </a:r>
          </a:p>
          <a:p>
            <a:pPr eaLnBrk="1" hangingPunct="1"/>
            <a:r>
              <a:rPr lang="en-US" altLang="en-US" sz="2800" smtClean="0"/>
              <a:t>1.)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2.)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3.)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4.)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2389188"/>
            <a:ext cx="23590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7182" name="Rectangle 1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7184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4586288"/>
            <a:ext cx="25606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5" name="Rectangle 1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6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7187" name="Picture 2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3548063"/>
            <a:ext cx="3200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8" name="Rectangle 2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9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7190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5551488"/>
            <a:ext cx="22860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1" name="Rectangle 2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Simplify:</a:t>
            </a:r>
          </a:p>
          <a:p>
            <a:pPr eaLnBrk="1" hangingPunct="1"/>
            <a:r>
              <a:rPr lang="en-US" altLang="en-US" sz="2800" smtClean="0"/>
              <a:t>5.)				7.)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6.)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2454275"/>
            <a:ext cx="255746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820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029200"/>
            <a:ext cx="31242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820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8" y="2568575"/>
            <a:ext cx="4030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Simplify</a:t>
            </a:r>
          </a:p>
          <a:p>
            <a:pPr eaLnBrk="1" hangingPunct="1"/>
            <a:r>
              <a:rPr lang="en-US" altLang="en-US" sz="2800" smtClean="0"/>
              <a:t>8.)					9.)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10.)</a:t>
            </a:r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922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2514600"/>
            <a:ext cx="3276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922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5029200"/>
            <a:ext cx="434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  <p:pic>
        <p:nvPicPr>
          <p:cNvPr id="9231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50" y="2416175"/>
            <a:ext cx="274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Classwork</a:t>
            </a:r>
          </a:p>
        </p:txBody>
      </p:sp>
      <p:sp>
        <p:nvSpPr>
          <p:cNvPr id="1024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Pg 6 # 5-18</a:t>
            </a:r>
          </a:p>
          <a:p>
            <a:r>
              <a:rPr lang="en-US" altLang="en-US" smtClean="0"/>
              <a:t>Pg 12 # 4-16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Homework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Pg 6 # 19-32</a:t>
            </a:r>
          </a:p>
          <a:p>
            <a:r>
              <a:rPr lang="en-US" altLang="en-US" smtClean="0"/>
              <a:t>Pg 12 # 17-45 odd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</TotalTime>
  <Words>80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Flow</vt:lpstr>
      <vt:lpstr>Section 1.1 &amp;1.2 </vt:lpstr>
      <vt:lpstr>DEFINITIONS </vt:lpstr>
      <vt:lpstr>EXAMPLES</vt:lpstr>
      <vt:lpstr>Examples</vt:lpstr>
      <vt:lpstr>Examples</vt:lpstr>
      <vt:lpstr>Classwork</vt:lpstr>
      <vt:lpstr>Homework</vt:lpstr>
    </vt:vector>
  </TitlesOfParts>
  <Company>CBSD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 &amp;1.2</dc:title>
  <dc:creator>jlake</dc:creator>
  <cp:lastModifiedBy>LAKE, JEFF</cp:lastModifiedBy>
  <cp:revision>8</cp:revision>
  <dcterms:created xsi:type="dcterms:W3CDTF">2008-08-28T19:31:49Z</dcterms:created>
  <dcterms:modified xsi:type="dcterms:W3CDTF">2015-09-01T18:10:02Z</dcterms:modified>
</cp:coreProperties>
</file>