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343ED-5CF3-43C4-B9E8-BA67A502C7A9}" type="datetimeFigureOut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BE23BCD6-196B-4921-BB3D-F7DBF5E41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5614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169A2-A5D2-4712-818D-19241D4CC3B3}" type="datetimeFigureOut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DB52C-27BF-43C4-B2A0-3F33203DB0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96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E221-117A-4881-9FE6-88F58DE0322B}" type="datetimeFigureOut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BB11C-4692-4314-8B30-EFE63479DC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62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F3864-011E-4E47-BB4D-573072921370}" type="datetimeFigureOut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C325C-0F20-465C-A5C1-BE06F3D566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8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D336E-66AD-4C3E-962A-C6F248D0294E}" type="datetimeFigureOut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4880112-CDF6-4A8B-B7A4-32787CEFC2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306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876A9-A48D-4660-A389-31E7D00E6E98}" type="datetimeFigureOut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16F0E-CC62-44A9-BC64-7080586ED6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17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6447D-0B58-4B02-AB12-D8EF3BC8B90D}" type="datetimeFigureOut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97026-443E-4453-A82B-B77F58B38E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57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331FA-3C30-430F-9462-52A7A4394DF3}" type="datetimeFigureOut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08FB0-6668-4B33-A996-8A3904EBFC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09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F8ABC-2577-429F-922E-D73BE806CF17}" type="datetimeFigureOut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93215-B6A9-4128-A7A4-F3039FD970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32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41C8F-17BB-4C00-B764-B65BFA5E3A16}" type="datetimeFigureOut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77B67-1CBD-4DB8-BB49-252E6993AE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90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62FD9-4D34-4B73-9140-E0B2DCE27FBD}" type="datetimeFigureOut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1531B-3DEA-4FE3-8A00-2B12CB3A65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76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C87EC9-3ED3-4A21-9B4A-4F21CFA442FE}" type="datetimeFigureOut">
              <a:rPr lang="en-US"/>
              <a:pPr>
                <a:defRPr/>
              </a:pPr>
              <a:t>9/1/2015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13206370-A872-43CB-A14B-9F006B5ED6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12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09" r:id="rId10"/>
    <p:sldLayoutId id="21474837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Section 1.1 &amp;1.2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>
              <a:buFont typeface="Arial" panose="020B0604020202020204" pitchFamily="34" charset="0"/>
              <a:buChar char="•"/>
            </a:pPr>
            <a:r>
              <a:rPr lang="en-US" altLang="en-US" smtClean="0"/>
              <a:t>Variables in algebra</a:t>
            </a:r>
          </a:p>
          <a:p>
            <a:pPr marR="0" eaLnBrk="1" hangingPunct="1">
              <a:buFont typeface="Arial" panose="020B0604020202020204" pitchFamily="34" charset="0"/>
              <a:buChar char="•"/>
            </a:pPr>
            <a:r>
              <a:rPr lang="en-US" altLang="en-US" smtClean="0"/>
              <a:t>Exponents and powers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DEFINITIONS</a:t>
            </a:r>
            <a:r>
              <a:rPr lang="en-US" altLang="en-US" smtClean="0"/>
              <a:t>	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b="1" u="sng" smtClean="0"/>
              <a:t>VARIABLE:</a:t>
            </a:r>
            <a:r>
              <a:rPr lang="en-US" altLang="en-US" smtClean="0"/>
              <a:t>  a letter used to represent an unknown number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b="1" u="sng" smtClean="0"/>
              <a:t>EXPONENT</a:t>
            </a:r>
            <a:r>
              <a:rPr lang="en-US" altLang="en-US" smtClean="0"/>
              <a:t>: a shorter/easier way to write multiplication</a:t>
            </a:r>
          </a:p>
          <a:p>
            <a:pPr eaLnBrk="1" hangingPunct="1"/>
            <a:r>
              <a:rPr lang="en-US" altLang="en-US" smtClean="0"/>
              <a:t>Squared- x</a:t>
            </a:r>
            <a:r>
              <a:rPr lang="en-US" altLang="en-US" baseline="30000" smtClean="0"/>
              <a:t>2</a:t>
            </a:r>
            <a:r>
              <a:rPr lang="en-US" altLang="en-US" smtClean="0"/>
              <a:t>     “area of”</a:t>
            </a:r>
          </a:p>
          <a:p>
            <a:pPr eaLnBrk="1" hangingPunct="1"/>
            <a:r>
              <a:rPr lang="en-US" altLang="en-US" smtClean="0"/>
              <a:t>Cubed-  x</a:t>
            </a:r>
            <a:r>
              <a:rPr lang="en-US" altLang="en-US" baseline="30000" smtClean="0"/>
              <a:t>3</a:t>
            </a:r>
            <a:r>
              <a:rPr lang="en-US" altLang="en-US" smtClean="0"/>
              <a:t>     “volume of”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SIMPLIFY:</a:t>
            </a:r>
          </a:p>
          <a:p>
            <a:pPr eaLnBrk="1" hangingPunct="1"/>
            <a:r>
              <a:rPr lang="en-US" altLang="en-US" sz="2800" smtClean="0"/>
              <a:t>1.)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2.)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3.)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4.)</a:t>
            </a:r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717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513" y="2389188"/>
            <a:ext cx="23590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sp>
        <p:nvSpPr>
          <p:cNvPr id="7182" name="Rectangle 1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3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7184" name="Picture 1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4586288"/>
            <a:ext cx="25606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5" name="Rectangle 19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6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7187" name="Picture 2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513" y="3548063"/>
            <a:ext cx="32004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8" name="Rectangle 22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9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7190" name="Picture 2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25" y="5551488"/>
            <a:ext cx="2286000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1" name="Rectangle 2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Simplify:</a:t>
            </a:r>
          </a:p>
          <a:p>
            <a:pPr eaLnBrk="1" hangingPunct="1"/>
            <a:r>
              <a:rPr lang="en-US" altLang="en-US" sz="2800" smtClean="0"/>
              <a:t>5.)				7.)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6.)</a:t>
            </a: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81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563" y="2454275"/>
            <a:ext cx="255746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820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029200"/>
            <a:ext cx="31242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820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2568575"/>
            <a:ext cx="4030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4" name="Rectangle 9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Simplify</a:t>
            </a:r>
          </a:p>
          <a:p>
            <a:pPr eaLnBrk="1" hangingPunct="1"/>
            <a:r>
              <a:rPr lang="en-US" altLang="en-US" sz="2800" smtClean="0"/>
              <a:t>8.)					9.)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/>
              <a:t>10.)</a:t>
            </a:r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9223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0" y="2514600"/>
            <a:ext cx="3276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922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0" y="5029200"/>
            <a:ext cx="434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  <p:pic>
        <p:nvPicPr>
          <p:cNvPr id="9231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650" y="2416175"/>
            <a:ext cx="2743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2" name="Rectangle 15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Classwork</a:t>
            </a:r>
          </a:p>
        </p:txBody>
      </p:sp>
      <p:sp>
        <p:nvSpPr>
          <p:cNvPr id="10243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Pg 6 # 5-18</a:t>
            </a:r>
          </a:p>
          <a:p>
            <a:r>
              <a:rPr lang="en-US" altLang="en-US" smtClean="0"/>
              <a:t>Pg 12 # 4-16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Pg 6 # 19-32</a:t>
            </a:r>
          </a:p>
          <a:p>
            <a:r>
              <a:rPr lang="en-US" altLang="en-US" smtClean="0"/>
              <a:t>Pg 12 # 17-45 odd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80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Flow</vt:lpstr>
      <vt:lpstr>Section 1.1 &amp;1.2 </vt:lpstr>
      <vt:lpstr>DEFINITIONS </vt:lpstr>
      <vt:lpstr>EXAMPLES</vt:lpstr>
      <vt:lpstr>Examples</vt:lpstr>
      <vt:lpstr>Examples</vt:lpstr>
      <vt:lpstr>Classwork</vt:lpstr>
      <vt:lpstr>Homework</vt:lpstr>
    </vt:vector>
  </TitlesOfParts>
  <Company>CBSD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1.1 &amp;1.2</dc:title>
  <dc:creator>jlake</dc:creator>
  <cp:lastModifiedBy>LAKE, JEFF</cp:lastModifiedBy>
  <cp:revision>8</cp:revision>
  <dcterms:created xsi:type="dcterms:W3CDTF">2008-08-28T19:31:49Z</dcterms:created>
  <dcterms:modified xsi:type="dcterms:W3CDTF">2015-09-01T18:10:02Z</dcterms:modified>
</cp:coreProperties>
</file>